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61" r:id="rId3"/>
    <p:sldId id="262" r:id="rId4"/>
    <p:sldId id="263" r:id="rId5"/>
    <p:sldId id="256" r:id="rId6"/>
    <p:sldId id="257" r:id="rId7"/>
    <p:sldId id="258" r:id="rId8"/>
    <p:sldId id="260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5649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8833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3465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6590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1957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15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4053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95311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904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05050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1502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6451-01AF-4EA7-8D96-C46AF369EF35}" type="datetimeFigureOut">
              <a:rPr lang="zh-CN" altLang="en-US" smtClean="0"/>
              <a:t>2018/7/26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71635-C1F4-494F-AAEC-EE574152ACD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949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689811"/>
            <a:ext cx="10515600" cy="5487152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微博热榜 </a:t>
            </a:r>
            <a:r>
              <a:rPr lang="en-US" altLang="zh-CN" dirty="0" smtClean="0"/>
              <a:t>mid</a:t>
            </a:r>
            <a:r>
              <a:rPr lang="zh-CN" altLang="en-US" dirty="0" smtClean="0"/>
              <a:t>爬取       难点</a:t>
            </a:r>
            <a:r>
              <a:rPr lang="en-US" altLang="zh-CN" dirty="0" smtClean="0"/>
              <a:t>Ajax</a:t>
            </a:r>
            <a:r>
              <a:rPr lang="zh-CN" altLang="en-US" dirty="0" smtClean="0"/>
              <a:t>动态加载网页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zh-CN" altLang="en-US" dirty="0"/>
              <a:t>看</a:t>
            </a:r>
            <a:r>
              <a:rPr lang="zh-CN" altLang="en-US" dirty="0" smtClean="0"/>
              <a:t>论文，</a:t>
            </a:r>
            <a:r>
              <a:rPr lang="en-US" altLang="zh-CN" dirty="0" smtClean="0"/>
              <a:t>ICCV2017</a:t>
            </a:r>
            <a:r>
              <a:rPr lang="zh-CN" altLang="en-US" dirty="0" smtClean="0"/>
              <a:t>论文分类</a:t>
            </a:r>
            <a:r>
              <a:rPr lang="en-US" altLang="zh-CN" dirty="0"/>
              <a:t> </a:t>
            </a:r>
            <a:r>
              <a:rPr lang="zh-CN" altLang="en-US" dirty="0" smtClean="0"/>
              <a:t>，论文标题及内容词频统计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zh-CN" altLang="en-US" dirty="0" smtClean="0"/>
              <a:t>尝试使用</a:t>
            </a:r>
            <a:r>
              <a:rPr lang="en-US" altLang="zh-CN" dirty="0" err="1" smtClean="0"/>
              <a:t>tensorflow</a:t>
            </a:r>
            <a:r>
              <a:rPr lang="zh-CN" altLang="en-US" dirty="0"/>
              <a:t>、</a:t>
            </a:r>
            <a:r>
              <a:rPr lang="en-US" altLang="zh-CN" dirty="0" err="1" smtClean="0"/>
              <a:t>keras</a:t>
            </a:r>
            <a:r>
              <a:rPr lang="zh-CN" altLang="en-US" dirty="0" smtClean="0"/>
              <a:t>、</a:t>
            </a:r>
            <a:r>
              <a:rPr lang="en-US" altLang="zh-CN" dirty="0" smtClean="0"/>
              <a:t>torch</a:t>
            </a:r>
            <a:r>
              <a:rPr lang="zh-CN" altLang="en-US" dirty="0" smtClean="0"/>
              <a:t>，熟悉编程流程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/>
              <a:t>RCNN   </a:t>
            </a:r>
            <a:r>
              <a:rPr lang="en-US" altLang="zh-CN" dirty="0" err="1"/>
              <a:t>DenseNet</a:t>
            </a:r>
            <a:r>
              <a:rPr lang="en-US" altLang="zh-CN" dirty="0"/>
              <a:t>  </a:t>
            </a:r>
            <a:r>
              <a:rPr lang="zh-CN" altLang="en-US" dirty="0"/>
              <a:t>结构</a:t>
            </a:r>
            <a:r>
              <a:rPr lang="zh-CN" altLang="en-US" dirty="0" smtClean="0"/>
              <a:t>理解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 err="1" smtClean="0"/>
              <a:t>OpenFace</a:t>
            </a:r>
            <a:r>
              <a:rPr lang="en-US" altLang="zh-CN" dirty="0" smtClean="0"/>
              <a:t> </a:t>
            </a:r>
            <a:r>
              <a:rPr lang="zh-CN" altLang="en-US" dirty="0"/>
              <a:t>头部</a:t>
            </a:r>
            <a:r>
              <a:rPr lang="zh-CN" altLang="en-US" dirty="0" smtClean="0"/>
              <a:t>姿态估计</a:t>
            </a:r>
            <a:r>
              <a:rPr lang="en-US" altLang="zh-CN" dirty="0" smtClean="0"/>
              <a:t>Deme  (</a:t>
            </a:r>
            <a:r>
              <a:rPr lang="zh-CN" altLang="en-US" dirty="0" smtClean="0"/>
              <a:t>脸部关键点识别、眼神识别等</a:t>
            </a:r>
            <a:r>
              <a:rPr lang="en-US" altLang="zh-CN" dirty="0" smtClean="0"/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dirty="0" smtClean="0"/>
              <a:t>调研</a:t>
            </a:r>
            <a:r>
              <a:rPr lang="en-US" altLang="zh-CN" dirty="0" smtClean="0"/>
              <a:t>Autism Diagnosis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99543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8" name="内容占位符 7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64757"/>
            <a:ext cx="12462455" cy="6351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476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9128" y="82377"/>
            <a:ext cx="10693743" cy="668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48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OpenFace</a:t>
            </a:r>
            <a:endParaRPr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9451" y="1356068"/>
            <a:ext cx="5274349" cy="4351338"/>
          </a:xfrm>
        </p:spPr>
      </p:pic>
      <p:sp>
        <p:nvSpPr>
          <p:cNvPr id="7" name="文本框 6"/>
          <p:cNvSpPr txBox="1"/>
          <p:nvPr/>
        </p:nvSpPr>
        <p:spPr>
          <a:xfrm>
            <a:off x="1573428" y="2654574"/>
            <a:ext cx="25715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/>
              <a:t>1.</a:t>
            </a:r>
            <a:r>
              <a:rPr lang="zh-CN" altLang="en-US" sz="2400" dirty="0" smtClean="0"/>
              <a:t>人脸特征点识别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en-US" altLang="zh-CN" sz="2400" dirty="0" smtClean="0"/>
              <a:t>2.</a:t>
            </a:r>
            <a:r>
              <a:rPr lang="zh-CN" altLang="en-US" sz="2400" dirty="0" smtClean="0"/>
              <a:t>头部姿态估计</a:t>
            </a:r>
            <a:endParaRPr lang="en-US" altLang="zh-CN" sz="2400" dirty="0" smtClean="0"/>
          </a:p>
          <a:p>
            <a:pPr>
              <a:lnSpc>
                <a:spcPct val="150000"/>
              </a:lnSpc>
            </a:pPr>
            <a:r>
              <a:rPr lang="en-US" altLang="zh-CN" sz="2400" dirty="0" smtClean="0"/>
              <a:t>3.</a:t>
            </a:r>
            <a:r>
              <a:rPr lang="zh-CN" altLang="en-US" sz="2400" dirty="0" smtClean="0"/>
              <a:t>眼神估计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0945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/>
              <a:t>Machine Learning for</a:t>
            </a:r>
            <a:br>
              <a:rPr lang="en-US" altLang="zh-CN" dirty="0" smtClean="0"/>
            </a:br>
            <a:r>
              <a:rPr lang="en-US" altLang="zh-CN" dirty="0" smtClean="0"/>
              <a:t>Autism Diagnostics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54421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8800" b="1" dirty="0" smtClean="0"/>
              <a:t>Autism</a:t>
            </a:r>
            <a:endParaRPr lang="zh-CN" altLang="en-US" sz="8800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009274" y="2290846"/>
            <a:ext cx="10515600" cy="4351338"/>
          </a:xfrm>
        </p:spPr>
        <p:txBody>
          <a:bodyPr>
            <a:normAutofit/>
          </a:bodyPr>
          <a:lstStyle/>
          <a:p>
            <a:r>
              <a:rPr lang="en-US" altLang="zh-CN" sz="4400" dirty="0" smtClean="0"/>
              <a:t>Communication </a:t>
            </a:r>
            <a:r>
              <a:rPr lang="en-US" altLang="zh-CN" sz="4400" dirty="0"/>
              <a:t>and </a:t>
            </a:r>
            <a:r>
              <a:rPr lang="en-US" altLang="zh-CN" sz="4400" dirty="0" smtClean="0"/>
              <a:t>language</a:t>
            </a:r>
            <a:endParaRPr lang="en-US" altLang="zh-CN" sz="4400" dirty="0"/>
          </a:p>
          <a:p>
            <a:r>
              <a:rPr lang="en-US" altLang="zh-CN" sz="4400" dirty="0" smtClean="0"/>
              <a:t>Reciprocal </a:t>
            </a:r>
            <a:r>
              <a:rPr lang="en-US" altLang="zh-CN" sz="4400" dirty="0"/>
              <a:t>social </a:t>
            </a:r>
            <a:r>
              <a:rPr lang="en-US" altLang="zh-CN" sz="4400" dirty="0" smtClean="0"/>
              <a:t>interaction</a:t>
            </a:r>
          </a:p>
          <a:p>
            <a:r>
              <a:rPr lang="en-US" altLang="zh-CN" sz="4400" dirty="0" smtClean="0"/>
              <a:t>Restricted </a:t>
            </a:r>
            <a:r>
              <a:rPr lang="en-US" altLang="zh-CN" sz="4400" dirty="0"/>
              <a:t>activities</a:t>
            </a:r>
            <a:r>
              <a:rPr lang="en-US" altLang="zh-CN" sz="4400" dirty="0" smtClean="0"/>
              <a:t> </a:t>
            </a:r>
            <a:br>
              <a:rPr lang="en-US" altLang="zh-CN" sz="4400" dirty="0" smtClean="0"/>
            </a:b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7826108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3700" y="187325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ASD diagnosis as a classification problem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0301" y="1128891"/>
            <a:ext cx="8709402" cy="5177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337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Screening Tool</a:t>
            </a:r>
            <a:r>
              <a:rPr lang="zh-CN" altLang="en-US" dirty="0" smtClean="0"/>
              <a:t>：</a:t>
            </a:r>
            <a:r>
              <a:rPr lang="en-US" altLang="zh-CN" dirty="0" smtClean="0"/>
              <a:t>ADOS-R,ADI-</a:t>
            </a:r>
            <a:r>
              <a:rPr lang="en-US" altLang="zh-CN" dirty="0" err="1" smtClean="0"/>
              <a:t>R,etc</a:t>
            </a:r>
            <a:r>
              <a:rPr lang="en-US" altLang="zh-CN" dirty="0" smtClean="0"/>
              <a:t>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15205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98</Words>
  <Application>Microsoft Office PowerPoint</Application>
  <PresentationFormat>宽屏</PresentationFormat>
  <Paragraphs>17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OpenFace</vt:lpstr>
      <vt:lpstr>Machine Learning for Autism Diagnostics</vt:lpstr>
      <vt:lpstr>Autism</vt:lpstr>
      <vt:lpstr>ASD diagnosis as a classification problem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for Autism Diagnostics</dc:title>
  <dc:creator>admin</dc:creator>
  <cp:lastModifiedBy>admin</cp:lastModifiedBy>
  <cp:revision>15</cp:revision>
  <dcterms:created xsi:type="dcterms:W3CDTF">2018-07-25T12:20:11Z</dcterms:created>
  <dcterms:modified xsi:type="dcterms:W3CDTF">2018-07-26T07:48:55Z</dcterms:modified>
</cp:coreProperties>
</file>

<file path=docProps/thumbnail.jpeg>
</file>